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UCSD Embedded Linux Assignment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9. led21_blink.c part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88CE0-96E1-95ED-4E0D-B7E99AFC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58" y="1677880"/>
            <a:ext cx="5312284" cy="48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10. led21_blink.c part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53B6A-0A4A-3FB7-C1C8-0E37FB97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117" y="1700319"/>
            <a:ext cx="5255766" cy="48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11. build and run the code, the LED is indeed blinking</a:t>
            </a:r>
          </a:p>
        </p:txBody>
      </p:sp>
      <p:pic>
        <p:nvPicPr>
          <p:cNvPr id="7" name="Picture 6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7F44E2AB-2A51-9A68-A0FA-39BC626AC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84" y="1682071"/>
            <a:ext cx="4088273" cy="4936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24EBC-64D5-D104-FD73-9B6AA7FC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2" y="2769508"/>
            <a:ext cx="6577588" cy="16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</a:t>
            </a:r>
            <a:r>
              <a:rPr lang="en-US" sz="1800" dirty="0">
                <a:solidFill>
                  <a:schemeClr val="bg1"/>
                </a:solidFill>
              </a:rPr>
              <a:t>2. Demo 2 I2C Access from C. Configuration of I2C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9E5F4-6631-848A-9B12-FF476E03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7" y="1813727"/>
            <a:ext cx="5030541" cy="396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A7148-9AFC-9A6E-1A25-D68C7EDA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972" y="1813727"/>
            <a:ext cx="4972719" cy="39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13. </a:t>
            </a:r>
            <a:r>
              <a:rPr lang="en-US" sz="1800" dirty="0" err="1">
                <a:solidFill>
                  <a:schemeClr val="bg1"/>
                </a:solidFill>
              </a:rPr>
              <a:t>lsmod</a:t>
            </a:r>
            <a:r>
              <a:rPr lang="en-US" sz="1800" dirty="0">
                <a:solidFill>
                  <a:schemeClr val="bg1"/>
                </a:solidFill>
              </a:rPr>
              <a:t> | head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6357-DCA8-3298-2118-0F124766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49" y="1819437"/>
            <a:ext cx="5821301" cy="463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14. i2c-led.c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7DD03-8608-F96D-AAEA-B81BD2C2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589103"/>
            <a:ext cx="5688201" cy="500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8A5F7-95B8-FFA0-9D6F-5ADDB050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08" y="1589103"/>
            <a:ext cx="5622595" cy="50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6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15. build the code, build is successful. I do not have MCP23008 to test, so this is the end of my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2C80F-61BF-2D58-4A70-EA1EEA328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69" y="2643187"/>
            <a:ext cx="72580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4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Demo 1. RPi GPIO Access From C. Logon to RPi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6413E-36B5-AC08-8E7B-D280730D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94" y="2308155"/>
            <a:ext cx="5028275" cy="295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928B5-02E3-0D7F-9139-AA954166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0" y="1838035"/>
            <a:ext cx="5533720" cy="38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RPi 4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434E8-6E0A-E39B-4D62-02550BAF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06" y="1847526"/>
            <a:ext cx="78009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apt-get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56104-6E7A-776F-0B95-481D568A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19" y="2235199"/>
            <a:ext cx="7979319" cy="33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1800" dirty="0">
                <a:solidFill>
                  <a:schemeClr val="bg1"/>
                </a:solidFill>
              </a:rPr>
              <a:t>4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apt-cache search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gpio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3BDDE-C06D-70FA-4607-F027D3E0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98" y="1728074"/>
            <a:ext cx="8662803" cy="45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dpkg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-L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libpigpio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E5E13-2B76-5223-BEE0-73156DCC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94" y="1898110"/>
            <a:ext cx="73152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apt-get install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libpigpio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EFD4-8F63-3D04-3483-A0F9E3CE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69" y="2233659"/>
            <a:ext cx="73342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</a:t>
            </a:r>
            <a:r>
              <a:rPr lang="en-US" sz="1800" dirty="0">
                <a:solidFill>
                  <a:schemeClr val="bg1"/>
                </a:solidFill>
              </a:rPr>
              <a:t>View and understand the 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usr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/include/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pigpio.h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8BF7-21DB-FDF3-C007-5F8CCEFF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19" y="1656986"/>
            <a:ext cx="4888349" cy="48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8. Let’s Connect LED to GPIO Pin 21</a:t>
            </a:r>
          </a:p>
        </p:txBody>
      </p:sp>
      <p:pic>
        <p:nvPicPr>
          <p:cNvPr id="4" name="Picture 3" descr="A circuit board with wires on a chair&#10;&#10;Description automatically generated">
            <a:extLst>
              <a:ext uri="{FF2B5EF4-FFF2-40B4-BE49-F238E27FC236}">
                <a16:creationId xmlns:a16="http://schemas.microsoft.com/office/drawing/2014/main" id="{4EFC3701-6FE4-1B25-AED6-3780511E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6" b="13068"/>
          <a:stretch/>
        </p:blipFill>
        <p:spPr>
          <a:xfrm>
            <a:off x="4030278" y="1793289"/>
            <a:ext cx="4447897" cy="46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175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UCSD Embedded Linux Assignment 4</vt:lpstr>
      <vt:lpstr>Step 1. Demo 1. RPi GPIO Access From C. Logon to RPi 4</vt:lpstr>
      <vt:lpstr>Step 2. RPi 4 Baseline</vt:lpstr>
      <vt:lpstr>Step 3. sudo apt-get update</vt:lpstr>
      <vt:lpstr>Step 4. sudo apt-cache search gpio</vt:lpstr>
      <vt:lpstr>Step 5. dpkg -L libpigpio-dev</vt:lpstr>
      <vt:lpstr>Step 6. sudo apt-get install libpigpio-dev</vt:lpstr>
      <vt:lpstr>Step 7. View and understand the /usr/include/pigpio.h file</vt:lpstr>
      <vt:lpstr>Step 8. Let’s Connect LED to GPIO Pin 21</vt:lpstr>
      <vt:lpstr>Step 9. led21_blink.c part 1</vt:lpstr>
      <vt:lpstr>Step 10. led21_blink.c part 2</vt:lpstr>
      <vt:lpstr>Step 11. build and run the code, the LED is indeed blinking</vt:lpstr>
      <vt:lpstr>Step 12. Demo 2 I2C Access from C. Configuration of I2C</vt:lpstr>
      <vt:lpstr>Step 13. lsmod | head</vt:lpstr>
      <vt:lpstr>Step 14. i2c-led.c file</vt:lpstr>
      <vt:lpstr>Step 15. build the code, build is successful. I do not have MCP23008 to test, so this is the end of my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</dc:title>
  <dc:creator>Hsuan-Kai Chang</dc:creator>
  <cp:lastModifiedBy>Hsuan-Kai Chang</cp:lastModifiedBy>
  <cp:revision>395</cp:revision>
  <dcterms:created xsi:type="dcterms:W3CDTF">2023-03-30T20:23:47Z</dcterms:created>
  <dcterms:modified xsi:type="dcterms:W3CDTF">2023-10-19T06:18:15Z</dcterms:modified>
</cp:coreProperties>
</file>